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4"/>
    <p:restoredTop sz="86456"/>
  </p:normalViewPr>
  <p:slideViewPr>
    <p:cSldViewPr snapToGrid="0">
      <p:cViewPr varScale="1">
        <p:scale>
          <a:sx n="112" d="100"/>
          <a:sy n="112" d="100"/>
        </p:scale>
        <p:origin x="96" y="7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 dirty="0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22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17" y="1925055"/>
            <a:ext cx="1422836" cy="131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9" y="1108649"/>
            <a:ext cx="1083217" cy="10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272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日本小児内分泌学会 ＣＯ Ｉ 開示 　 発表者名：　東京一郎、京都次郎、大阪三郎、◎福岡史郎（◎筆頭発表者）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CEO MS4</cp:lastModifiedBy>
  <cp:revision>43</cp:revision>
  <cp:lastPrinted>2016-11-11T04:57:59Z</cp:lastPrinted>
  <dcterms:created xsi:type="dcterms:W3CDTF">2015-03-14T19:59:31Z</dcterms:created>
  <dcterms:modified xsi:type="dcterms:W3CDTF">2022-10-07T06:05:38Z</dcterms:modified>
</cp:coreProperties>
</file>