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3165"/>
  </p:normalViewPr>
  <p:slideViewPr>
    <p:cSldViewPr snapToGrid="0">
      <p:cViewPr varScale="1">
        <p:scale>
          <a:sx n="118" d="100"/>
          <a:sy n="118" d="100"/>
        </p:scale>
        <p:origin x="92" y="8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671747"/>
            <a:ext cx="9238592" cy="263860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The Japanese Society 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for Pediatric Endocrinology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 fontScale="92500"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There are no commercial entities or for-profit organizations 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has an interest regarding </a:t>
            </a:r>
            <a:r>
              <a:rPr lang="en-US" altLang="ja-JP" sz="3200" b="1" u="sng" dirty="0"/>
              <a:t>the subject or materials discussed in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/>
              <a:t>the presentation</a:t>
            </a:r>
            <a:r>
              <a:rPr lang="en-US" altLang="ja-JP" sz="3200" b="1" dirty="0"/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Oral presentation slide </a:t>
            </a:r>
            <a:r>
              <a:rPr lang="ja-JP" altLang="en-US" sz="3200" b="1" dirty="0"/>
              <a:t>（</a:t>
            </a:r>
            <a:r>
              <a:rPr lang="en-US" altLang="ja-JP" sz="3200" b="1" dirty="0"/>
              <a:t>Form 1-A</a:t>
            </a:r>
            <a:r>
              <a:rPr lang="ja-JP" altLang="en-US" sz="3200" b="1" dirty="0"/>
              <a:t>）</a:t>
            </a:r>
            <a:r>
              <a:rPr lang="en-US" altLang="ja-JP" sz="3200" b="1" dirty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99" y="1889739"/>
            <a:ext cx="1452185" cy="134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/>
              <a:t>As commercial entities or for-profit organizations that has an interest regarding the </a:t>
            </a:r>
            <a:r>
              <a:rPr lang="en-US" altLang="ja-JP" sz="2400" b="1" u="sng" dirty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/>
              <a:t>or materials discussed in the presentation</a:t>
            </a:r>
            <a:r>
              <a:rPr lang="en-US" altLang="ja-JP" sz="2400" b="1" dirty="0"/>
              <a:t>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/>
              <a:t>Employment/Leadership position/Advisory role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royalties/licensing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/>
              <a:t>Honoraria (e.g. lecture fees)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promotional materials (e.g. manuscript fee)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funding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(clinical trial, contract and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collaborative researches)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donation</a:t>
            </a:r>
            <a:r>
              <a:rPr lang="en-US" altLang="ja-JP" sz="2000" b="1" dirty="0"/>
              <a:t>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laboratory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or gifts, which are not related to research)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/>
              <a:t>Oral presentation slide </a:t>
            </a:r>
            <a:r>
              <a:rPr lang="ja-JP" altLang="en-US" sz="2800" b="1" dirty="0"/>
              <a:t>（</a:t>
            </a:r>
            <a:r>
              <a:rPr lang="en-US" altLang="ja-JP" sz="2800" b="1" dirty="0"/>
              <a:t>Form 1-A</a:t>
            </a:r>
            <a:r>
              <a:rPr lang="ja-JP" altLang="en-US" sz="2800" b="1" dirty="0"/>
              <a:t>）</a:t>
            </a:r>
            <a:r>
              <a:rPr lang="en-US" altLang="ja-JP" sz="2800" b="1" dirty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609" y="98565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24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2400" b="1" i="1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</a:t>
            </a: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Name : 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4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05" y="1118440"/>
            <a:ext cx="1199158" cy="111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264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The Japanese Society  for Pediatric Endocrinology COI Disclosure 　 All authors’ Name :  (*Corresponding author)</vt:lpstr>
      <vt:lpstr>The Japanese Society for Pediatric Endocrinology COI Disclosure All authors’ Name :  (*Corresponding author)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CEO MS4</cp:lastModifiedBy>
  <cp:revision>66</cp:revision>
  <cp:lastPrinted>2016-11-11T04:57:59Z</cp:lastPrinted>
  <dcterms:created xsi:type="dcterms:W3CDTF">2015-03-14T19:59:31Z</dcterms:created>
  <dcterms:modified xsi:type="dcterms:W3CDTF">2022-10-09T11:39:00Z</dcterms:modified>
</cp:coreProperties>
</file>